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6200438" cy="21599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3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orient="horz" pos="12700" userDrawn="1">
          <p15:clr>
            <a:srgbClr val="A4A3A4"/>
          </p15:clr>
        </p15:guide>
        <p15:guide id="4" pos="9752" userDrawn="1">
          <p15:clr>
            <a:srgbClr val="A4A3A4"/>
          </p15:clr>
        </p15:guide>
        <p15:guide id="5" pos="4876" userDrawn="1">
          <p15:clr>
            <a:srgbClr val="A4A3A4"/>
          </p15:clr>
        </p15:guide>
        <p15:guide id="6" pos="5329" userDrawn="1">
          <p15:clr>
            <a:srgbClr val="A4A3A4"/>
          </p15:clr>
        </p15:guide>
        <p15:guide id="7" orient="horz" pos="1927" userDrawn="1">
          <p15:clr>
            <a:srgbClr val="A4A3A4"/>
          </p15:clr>
        </p15:guide>
        <p15:guide id="8" orient="horz" pos="12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>
        <p:scale>
          <a:sx n="75" d="100"/>
          <a:sy n="75" d="100"/>
        </p:scale>
        <p:origin x="292" y="4"/>
      </p:cViewPr>
      <p:guideLst>
        <p:guide orient="horz" pos="1473"/>
        <p:guide pos="453"/>
        <p:guide orient="horz" pos="12700"/>
        <p:guide pos="9752"/>
        <p:guide pos="4876"/>
        <p:guide pos="5329"/>
        <p:guide orient="horz" pos="1927"/>
        <p:guide orient="horz" pos="122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33" y="3534924"/>
            <a:ext cx="13770372" cy="7519835"/>
          </a:xfrm>
        </p:spPr>
        <p:txBody>
          <a:bodyPr anchor="b"/>
          <a:lstStyle>
            <a:lvl1pPr algn="ctr">
              <a:defRPr sz="106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11344752"/>
            <a:ext cx="12150329" cy="5214884"/>
          </a:xfrm>
        </p:spPr>
        <p:txBody>
          <a:bodyPr/>
          <a:lstStyle>
            <a:lvl1pPr marL="0" indent="0" algn="ctr">
              <a:buNone/>
              <a:defRPr sz="4252"/>
            </a:lvl1pPr>
            <a:lvl2pPr marL="810021" indent="0" algn="ctr">
              <a:buNone/>
              <a:defRPr sz="3543"/>
            </a:lvl2pPr>
            <a:lvl3pPr marL="1620042" indent="0" algn="ctr">
              <a:buNone/>
              <a:defRPr sz="3189"/>
            </a:lvl3pPr>
            <a:lvl4pPr marL="2430064" indent="0" algn="ctr">
              <a:buNone/>
              <a:defRPr sz="2835"/>
            </a:lvl4pPr>
            <a:lvl5pPr marL="3240085" indent="0" algn="ctr">
              <a:buNone/>
              <a:defRPr sz="2835"/>
            </a:lvl5pPr>
            <a:lvl6pPr marL="4050106" indent="0" algn="ctr">
              <a:buNone/>
              <a:defRPr sz="2835"/>
            </a:lvl6pPr>
            <a:lvl7pPr marL="4860127" indent="0" algn="ctr">
              <a:buNone/>
              <a:defRPr sz="2835"/>
            </a:lvl7pPr>
            <a:lvl8pPr marL="5670149" indent="0" algn="ctr">
              <a:buNone/>
              <a:defRPr sz="2835"/>
            </a:lvl8pPr>
            <a:lvl9pPr marL="6480170" indent="0" algn="ctr">
              <a:buNone/>
              <a:defRPr sz="283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BC22-A9DA-425E-B297-A52D15421683}" type="datetimeFigureOut">
              <a:rPr lang="es-AR" smtClean="0"/>
              <a:t>25/4/2026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99C-6281-473E-82A0-DFF2179FAA4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401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BC22-A9DA-425E-B297-A52D15421683}" type="datetimeFigureOut">
              <a:rPr lang="es-AR" smtClean="0"/>
              <a:t>25/4/2026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99C-6281-473E-82A0-DFF2179FAA4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983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40" y="1149975"/>
            <a:ext cx="3493219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1" y="1149975"/>
            <a:ext cx="10277153" cy="18304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BC22-A9DA-425E-B297-A52D15421683}" type="datetimeFigureOut">
              <a:rPr lang="es-AR" smtClean="0"/>
              <a:t>25/4/2026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99C-6281-473E-82A0-DFF2179FAA4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836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BC22-A9DA-425E-B297-A52D15421683}" type="datetimeFigureOut">
              <a:rPr lang="es-AR" smtClean="0"/>
              <a:t>25/4/2026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99C-6281-473E-82A0-DFF2179FAA4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143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3" y="5384888"/>
            <a:ext cx="13972878" cy="8984801"/>
          </a:xfrm>
        </p:spPr>
        <p:txBody>
          <a:bodyPr anchor="b"/>
          <a:lstStyle>
            <a:lvl1pPr>
              <a:defRPr sz="106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3" y="14454688"/>
            <a:ext cx="13972878" cy="4724895"/>
          </a:xfrm>
        </p:spPr>
        <p:txBody>
          <a:bodyPr/>
          <a:lstStyle>
            <a:lvl1pPr marL="0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1pPr>
            <a:lvl2pPr marL="810021" indent="0">
              <a:buNone/>
              <a:defRPr sz="3543">
                <a:solidFill>
                  <a:schemeClr val="tx1">
                    <a:tint val="82000"/>
                  </a:schemeClr>
                </a:solidFill>
              </a:defRPr>
            </a:lvl2pPr>
            <a:lvl3pPr marL="1620042" indent="0">
              <a:buNone/>
              <a:defRPr sz="3189">
                <a:solidFill>
                  <a:schemeClr val="tx1">
                    <a:tint val="82000"/>
                  </a:schemeClr>
                </a:solidFill>
              </a:defRPr>
            </a:lvl3pPr>
            <a:lvl4pPr marL="2430064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4pPr>
            <a:lvl5pPr marL="3240085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5pPr>
            <a:lvl6pPr marL="4050106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6pPr>
            <a:lvl7pPr marL="4860127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7pPr>
            <a:lvl8pPr marL="5670149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8pPr>
            <a:lvl9pPr marL="6480170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BC22-A9DA-425E-B297-A52D15421683}" type="datetimeFigureOut">
              <a:rPr lang="es-AR" smtClean="0"/>
              <a:t>25/4/2026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99C-6281-473E-82A0-DFF2179FAA4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112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5749874"/>
            <a:ext cx="6885186" cy="1370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5749874"/>
            <a:ext cx="6885186" cy="1370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BC22-A9DA-425E-B297-A52D15421683}" type="datetimeFigureOut">
              <a:rPr lang="es-AR" smtClean="0"/>
              <a:t>25/4/2026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99C-6281-473E-82A0-DFF2179FAA4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04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149979"/>
            <a:ext cx="13972878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2" y="5294885"/>
            <a:ext cx="6853544" cy="2594941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2" y="7889827"/>
            <a:ext cx="6853544" cy="11604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3" y="5294885"/>
            <a:ext cx="6887296" cy="2594941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3" y="7889827"/>
            <a:ext cx="6887296" cy="11604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BC22-A9DA-425E-B297-A52D15421683}" type="datetimeFigureOut">
              <a:rPr lang="es-AR" smtClean="0"/>
              <a:t>25/4/2026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99C-6281-473E-82A0-DFF2179FAA4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367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BC22-A9DA-425E-B297-A52D15421683}" type="datetimeFigureOut">
              <a:rPr lang="es-AR" smtClean="0"/>
              <a:t>25/4/2026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99C-6281-473E-82A0-DFF2179FAA4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62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BC22-A9DA-425E-B297-A52D15421683}" type="datetimeFigureOut">
              <a:rPr lang="es-AR" smtClean="0"/>
              <a:t>25/4/2026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99C-6281-473E-82A0-DFF2179FAA4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73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439968"/>
            <a:ext cx="5225063" cy="5039889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3109937"/>
            <a:ext cx="8201472" cy="15349662"/>
          </a:xfrm>
        </p:spPr>
        <p:txBody>
          <a:bodyPr/>
          <a:lstStyle>
            <a:lvl1pPr>
              <a:defRPr sz="5669"/>
            </a:lvl1pPr>
            <a:lvl2pPr>
              <a:defRPr sz="4961"/>
            </a:lvl2pPr>
            <a:lvl3pPr>
              <a:defRPr sz="4252"/>
            </a:lvl3pPr>
            <a:lvl4pPr>
              <a:defRPr sz="3543"/>
            </a:lvl4pPr>
            <a:lvl5pPr>
              <a:defRPr sz="3543"/>
            </a:lvl5pPr>
            <a:lvl6pPr>
              <a:defRPr sz="3543"/>
            </a:lvl6pPr>
            <a:lvl7pPr>
              <a:defRPr sz="3543"/>
            </a:lvl7pPr>
            <a:lvl8pPr>
              <a:defRPr sz="3543"/>
            </a:lvl8pPr>
            <a:lvl9pPr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6479857"/>
            <a:ext cx="5225063" cy="12004738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BC22-A9DA-425E-B297-A52D15421683}" type="datetimeFigureOut">
              <a:rPr lang="es-AR" smtClean="0"/>
              <a:t>25/4/2026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99C-6281-473E-82A0-DFF2179FAA4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589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439968"/>
            <a:ext cx="5225063" cy="5039889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3109937"/>
            <a:ext cx="8201472" cy="15349662"/>
          </a:xfrm>
        </p:spPr>
        <p:txBody>
          <a:bodyPr anchor="t"/>
          <a:lstStyle>
            <a:lvl1pPr marL="0" indent="0">
              <a:buNone/>
              <a:defRPr sz="5669"/>
            </a:lvl1pPr>
            <a:lvl2pPr marL="810021" indent="0">
              <a:buNone/>
              <a:defRPr sz="4961"/>
            </a:lvl2pPr>
            <a:lvl3pPr marL="1620042" indent="0">
              <a:buNone/>
              <a:defRPr sz="4252"/>
            </a:lvl3pPr>
            <a:lvl4pPr marL="2430064" indent="0">
              <a:buNone/>
              <a:defRPr sz="3543"/>
            </a:lvl4pPr>
            <a:lvl5pPr marL="3240085" indent="0">
              <a:buNone/>
              <a:defRPr sz="3543"/>
            </a:lvl5pPr>
            <a:lvl6pPr marL="4050106" indent="0">
              <a:buNone/>
              <a:defRPr sz="3543"/>
            </a:lvl6pPr>
            <a:lvl7pPr marL="4860127" indent="0">
              <a:buNone/>
              <a:defRPr sz="3543"/>
            </a:lvl7pPr>
            <a:lvl8pPr marL="5670149" indent="0">
              <a:buNone/>
              <a:defRPr sz="3543"/>
            </a:lvl8pPr>
            <a:lvl9pPr marL="6480170" indent="0">
              <a:buNone/>
              <a:defRPr sz="354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6479857"/>
            <a:ext cx="5225063" cy="12004738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BC22-A9DA-425E-B297-A52D15421683}" type="datetimeFigureOut">
              <a:rPr lang="es-AR" smtClean="0"/>
              <a:t>25/4/2026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99C-6281-473E-82A0-DFF2179FAA4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331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1149979"/>
            <a:ext cx="13972878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5749874"/>
            <a:ext cx="13972878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20019564"/>
            <a:ext cx="3645099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5BC22-A9DA-425E-B297-A52D15421683}" type="datetimeFigureOut">
              <a:rPr lang="es-AR" smtClean="0"/>
              <a:t>25/4/2026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20019564"/>
            <a:ext cx="5467648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20019564"/>
            <a:ext cx="3645099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02399C-6281-473E-82A0-DFF2179FAA4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532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20042" rtl="0" eaLnBrk="1" latinLnBrk="0" hangingPunct="1">
        <a:lnSpc>
          <a:spcPct val="90000"/>
        </a:lnSpc>
        <a:spcBef>
          <a:spcPct val="0"/>
        </a:spcBef>
        <a:buNone/>
        <a:defRPr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11" indent="-405011" algn="l" defTabSz="16200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15032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5053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5074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5096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5117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5138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5159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5181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10021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20042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30064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40085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50106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60127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70149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8017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hyperlink" Target="mailto:cnpp.unrc@gmail.com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6AF0-7C90-5754-A0E3-1232AD51D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8" y="3059113"/>
            <a:ext cx="14762162" cy="1330007"/>
          </a:xfrm>
        </p:spPr>
        <p:txBody>
          <a:bodyPr anchor="ctr">
            <a:normAutofit/>
          </a:bodyPr>
          <a:lstStyle/>
          <a:p>
            <a:r>
              <a:rPr lang="es-AR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TITULO DE LA PUBLICACIÓN</a:t>
            </a:r>
            <a:br>
              <a:rPr lang="es-AR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CALIBRÍ BOLD 45pt - MAYÚSCULAS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A9782-ECF5-F60D-838C-D4D8AFF47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139" y="4512403"/>
            <a:ext cx="14762162" cy="68159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Lista de autores del trabajo - </a:t>
            </a:r>
            <a:r>
              <a:rPr lang="es-A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Calibrí</a:t>
            </a:r>
            <a:r>
              <a:rPr lang="es-A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Retular</a:t>
            </a:r>
            <a:r>
              <a:rPr lang="es-A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18pt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Referencias de pertenencia institucional.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871049-487B-F285-B795-E7E501EA2C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1"/>
            <a:ext cx="16200438" cy="23361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10F8DAC-A0C6-2B53-6BC4-7717868F8C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0147453"/>
            <a:ext cx="16200438" cy="143467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BF305F8-A224-5319-1852-DA598A7F24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9788" y="5471827"/>
            <a:ext cx="7021512" cy="42154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EB6603-1809-FD5C-F7DE-80FF3A800760}"/>
              </a:ext>
            </a:extLst>
          </p:cNvPr>
          <p:cNvSpPr txBox="1"/>
          <p:nvPr/>
        </p:nvSpPr>
        <p:spPr>
          <a:xfrm>
            <a:off x="719137" y="5471827"/>
            <a:ext cx="6515053" cy="552544"/>
          </a:xfrm>
          <a:prstGeom prst="rect">
            <a:avLst/>
          </a:prstGeom>
          <a:noFill/>
        </p:spPr>
        <p:txBody>
          <a:bodyPr wrap="none" lIns="0" tIns="90000" rIns="0" bIns="0" rtlCol="0">
            <a:spAutoFit/>
          </a:bodyPr>
          <a:lstStyle/>
          <a:p>
            <a:r>
              <a:rPr lang="es-AR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1 COLUMNA - CALIBRI BOLD 30pt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7AA39F-A135-D11C-7456-EAA7F774BD3B}"/>
              </a:ext>
            </a:extLst>
          </p:cNvPr>
          <p:cNvCxnSpPr/>
          <p:nvPr/>
        </p:nvCxnSpPr>
        <p:spPr>
          <a:xfrm>
            <a:off x="719138" y="5471827"/>
            <a:ext cx="70215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72C3937-A629-DF94-CB15-989703478954}"/>
              </a:ext>
            </a:extLst>
          </p:cNvPr>
          <p:cNvSpPr txBox="1"/>
          <p:nvPr/>
        </p:nvSpPr>
        <p:spPr>
          <a:xfrm>
            <a:off x="719138" y="6148081"/>
            <a:ext cx="7021512" cy="339580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spcAft>
                <a:spcPts val="1000"/>
              </a:spcAft>
            </a:pPr>
            <a:r>
              <a:rPr lang="es-AR" b="1" dirty="0"/>
              <a:t>Tamaño del poster: </a:t>
            </a:r>
            <a:r>
              <a:rPr lang="es-AR" dirty="0"/>
              <a:t>45x60cm, impreso a color en buena calidad.</a:t>
            </a:r>
          </a:p>
          <a:p>
            <a:pPr>
              <a:spcAft>
                <a:spcPts val="1000"/>
              </a:spcAft>
            </a:pPr>
            <a:r>
              <a:rPr lang="es-AR" b="1" dirty="0"/>
              <a:t>Texto de párrafo: </a:t>
            </a:r>
            <a:r>
              <a:rPr lang="es-AR" dirty="0" err="1"/>
              <a:t>Calibrí</a:t>
            </a:r>
            <a:r>
              <a:rPr lang="es-AR" dirty="0"/>
              <a:t> Regular 18px. Interlineado normal. No utilizar sangrías, en cambio dejar un espacio después del párrafo 10pt. </a:t>
            </a:r>
            <a:br>
              <a:rPr lang="es-AR" dirty="0"/>
            </a:br>
            <a:r>
              <a:rPr lang="es-AR" dirty="0"/>
              <a:t>Nombres científicos en </a:t>
            </a:r>
            <a:r>
              <a:rPr lang="es-AR" i="1" dirty="0"/>
              <a:t>itálica</a:t>
            </a:r>
            <a:r>
              <a:rPr lang="es-AR" dirty="0"/>
              <a:t>.</a:t>
            </a:r>
          </a:p>
          <a:p>
            <a:r>
              <a:rPr lang="es-AR" b="1" dirty="0"/>
              <a:t>PARA TENER EN CUENTA</a:t>
            </a:r>
          </a:p>
          <a:p>
            <a:pPr>
              <a:spcAft>
                <a:spcPts val="1000"/>
              </a:spcAft>
            </a:pPr>
            <a:r>
              <a:rPr lang="es-AR" dirty="0"/>
              <a:t>Pensá el póster como una puerta de entrada a tu trabajo. Su función no es reemplazar el resumen completo, sino despertar interés, facilitar la </a:t>
            </a:r>
            <a:r>
              <a:rPr lang="es-AR" dirty="0" err="1"/>
              <a:t>com</a:t>
            </a:r>
            <a:r>
              <a:rPr lang="es-AR" dirty="0"/>
              <a:t>- prensión rápida y generar intercambio con quienes visiten la exposición. Si el contenido está bien sintetizado y visualmente bien resuelto, será mucho más fácil que otros asistentes recuerden tu propuesta, consulten las memorias del Congreso o se acerquen a conversar con vos.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97263D-35A9-F239-45E5-F98CF4B4C85F}"/>
              </a:ext>
            </a:extLst>
          </p:cNvPr>
          <p:cNvSpPr txBox="1"/>
          <p:nvPr/>
        </p:nvSpPr>
        <p:spPr>
          <a:xfrm>
            <a:off x="719136" y="10093728"/>
            <a:ext cx="11241988" cy="552544"/>
          </a:xfrm>
          <a:prstGeom prst="rect">
            <a:avLst/>
          </a:prstGeom>
          <a:noFill/>
        </p:spPr>
        <p:txBody>
          <a:bodyPr wrap="none" lIns="0" tIns="90000" rIns="0" bIns="0" rtlCol="0">
            <a:spAutoFit/>
          </a:bodyPr>
          <a:lstStyle/>
          <a:p>
            <a:r>
              <a:rPr lang="es-AR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EN 2 COLUMNAS - CALIBRI BOLD 30pt - UTILIZAR MAYÚSCULAS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61F09E-3A07-EEC5-7CBF-3E79822DF602}"/>
              </a:ext>
            </a:extLst>
          </p:cNvPr>
          <p:cNvCxnSpPr/>
          <p:nvPr/>
        </p:nvCxnSpPr>
        <p:spPr>
          <a:xfrm>
            <a:off x="719137" y="10093728"/>
            <a:ext cx="147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DA3953-978C-30F4-02BB-6C99D5E4476D}"/>
              </a:ext>
            </a:extLst>
          </p:cNvPr>
          <p:cNvSpPr txBox="1"/>
          <p:nvPr/>
        </p:nvSpPr>
        <p:spPr>
          <a:xfrm>
            <a:off x="719137" y="10769982"/>
            <a:ext cx="7021512" cy="3990836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es-AR" b="1" dirty="0"/>
              <a:t>RECOMENDACIONES DE DISEÑO</a:t>
            </a:r>
          </a:p>
          <a:p>
            <a:pPr>
              <a:spcAft>
                <a:spcPts val="1000"/>
              </a:spcAft>
            </a:pPr>
            <a:r>
              <a:rPr lang="es-AR" dirty="0"/>
              <a:t>Un buen póster científico no intenta contar todo, seleccioná lo más importante y hacé que se destaque.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dirty="0"/>
              <a:t>Priorizar una idea principal clara desde el título;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dirty="0"/>
              <a:t>Usar frases breves y textos fáciles de leer;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dirty="0"/>
              <a:t>Dar protagonismo a gráficos, esquemas, fotos o tablas cuando ayuden a explicar mejor los resultados;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dirty="0"/>
              <a:t>Dejar espacio libre entre bloques para facilitar la lectura;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dirty="0"/>
              <a:t>Evitar saturar la pieza con demasiada información;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dirty="0"/>
              <a:t>Revisar con atención redacción, jerarquías y ortografía antes de exportar la versión final.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F938B0-D87A-DC63-9D77-62C5E64AE9BF}"/>
              </a:ext>
            </a:extLst>
          </p:cNvPr>
          <p:cNvSpPr txBox="1"/>
          <p:nvPr/>
        </p:nvSpPr>
        <p:spPr>
          <a:xfrm>
            <a:off x="8459788" y="10769981"/>
            <a:ext cx="7021512" cy="8956298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es-AR" b="1" dirty="0"/>
              <a:t>PRESENTACIÓN DE AUTORES E INSTITUCIONES</a:t>
            </a:r>
          </a:p>
          <a:p>
            <a:pPr>
              <a:spcAft>
                <a:spcPts val="1000"/>
              </a:spcAft>
            </a:pPr>
            <a:r>
              <a:rPr lang="es-AR" dirty="0"/>
              <a:t>La presentación de autores, filiación institucional y autor de contacto debe seguir el mismo criterio utilizado para el envío del trabajo resumido: apellido e inicial del nombre, autores separados por punto y coma, uso de asterisco para identificar al autor de contacto y números en superíndice para indicar la institución de pertenencia.</a:t>
            </a:r>
          </a:p>
          <a:p>
            <a:r>
              <a:rPr lang="es-AR" b="1" dirty="0"/>
              <a:t>ORGANIZACIÓN SUGERIDA DEL CONTENIDO</a:t>
            </a:r>
          </a:p>
          <a:p>
            <a:pPr>
              <a:spcAft>
                <a:spcPts val="1000"/>
              </a:spcAft>
            </a:pPr>
            <a:r>
              <a:rPr lang="es-AR" dirty="0"/>
              <a:t>Te recomendamos estructurar el póster con secciones breves y claras. Podés tomar como base la organización del trabajo resumido: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dirty="0"/>
              <a:t>Introducción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dirty="0"/>
              <a:t>Metodología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dirty="0"/>
              <a:t>Resultados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dirty="0"/>
              <a:t>Discusión*</a:t>
            </a:r>
          </a:p>
          <a:p>
            <a:pPr>
              <a:spcAft>
                <a:spcPts val="1000"/>
              </a:spcAft>
            </a:pPr>
            <a:r>
              <a:rPr lang="es-AR" dirty="0"/>
              <a:t>En este formato conviene sintetizar al máximo: menos texto, más visualización. El contenido debe tener suficiente información para comprender el objetivo, el enfoque del trabajo y sus hallazgos principales, pero presentado de una manera más directa y visual que en el resumen escrito. *Los títulos Resultados y Discusión pueden combinarse.</a:t>
            </a:r>
          </a:p>
          <a:p>
            <a:r>
              <a:rPr lang="es-AR" b="1" dirty="0"/>
              <a:t>BIBLIOGRAFÍA</a:t>
            </a:r>
          </a:p>
          <a:p>
            <a:pPr>
              <a:spcAft>
                <a:spcPts val="1000"/>
              </a:spcAft>
            </a:pPr>
            <a:r>
              <a:rPr lang="es-AR" dirty="0"/>
              <a:t>En el poster la bibliografía no es obligatoria. En caso que decidas incluirlas, las citas y referencias deberán presentarse en norma APA 7.0. Si incluís imágenes, gráficos o recursos de terceros, también deben estar correcta- mente citados. Te recomendamos ser breve con la bibliografía, sólo incluí los autores principales, recordá que la información ampliada está en el resumen que se publicará en las memorias. Máximo: 5 referencias.</a:t>
            </a:r>
          </a:p>
          <a:p>
            <a:r>
              <a:rPr lang="es-AR" b="1" dirty="0"/>
              <a:t>CONSULTAS</a:t>
            </a:r>
          </a:p>
          <a:p>
            <a:pPr>
              <a:spcAft>
                <a:spcPts val="1000"/>
              </a:spcAft>
            </a:pPr>
            <a:r>
              <a:rPr lang="es-AR" dirty="0"/>
              <a:t>Ante cualquier duda sobre la preparación, el diseño o la presentación del póster, podés escribirnos y con gusto te asistiremos: </a:t>
            </a:r>
            <a:r>
              <a:rPr lang="es-AR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cnpp.unrc@gmail.com</a:t>
            </a:r>
            <a:endParaRPr lang="es-AR" dirty="0">
              <a:solidFill>
                <a:schemeClr val="accent2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DB0B16B7-AF11-E2EA-2342-282C0C7821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136" y="14708637"/>
            <a:ext cx="7021512" cy="47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3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515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TITULO DE LA PUBLICACIÓN CALIBRÍ BOLD 45pt - MAYÚSCULAS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Herrero</dc:creator>
  <cp:lastModifiedBy>Ignacio Herrero</cp:lastModifiedBy>
  <cp:revision>4</cp:revision>
  <dcterms:created xsi:type="dcterms:W3CDTF">2026-04-25T19:46:14Z</dcterms:created>
  <dcterms:modified xsi:type="dcterms:W3CDTF">2026-04-25T20:07:22Z</dcterms:modified>
</cp:coreProperties>
</file>